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50" autoAdjust="0"/>
  </p:normalViewPr>
  <p:slideViewPr>
    <p:cSldViewPr>
      <p:cViewPr varScale="1">
        <p:scale>
          <a:sx n="92" d="100"/>
          <a:sy n="92" d="100"/>
        </p:scale>
        <p:origin x="192" y="7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6/6/24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CoursEval Schedule* of Events</a:t>
            </a:r>
            <a:br>
              <a:rPr lang="en-US" sz="1400" dirty="0"/>
            </a:br>
            <a:r>
              <a:rPr lang="en-US" sz="1400" dirty="0"/>
              <a:t>STUDENTS</a:t>
            </a:r>
            <a:br>
              <a:rPr lang="en-US" sz="1400" dirty="0"/>
            </a:br>
            <a:r>
              <a:rPr lang="en-US" sz="1400" dirty="0"/>
              <a:t>Spring 2025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864365"/>
              </p:ext>
            </p:extLst>
          </p:nvPr>
        </p:nvGraphicFramePr>
        <p:xfrm>
          <a:off x="228602" y="1219200"/>
          <a:ext cx="8839199" cy="455304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94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18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1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8 weeks, </a:t>
                      </a:r>
                      <a:r>
                        <a:rPr lang="en-US" sz="1100" dirty="0"/>
                        <a:t>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1/6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2/5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2/19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8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1/6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3/12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3/14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4/16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0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 weeks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2/10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070194"/>
                  </a:ext>
                </a:extLst>
              </a:tr>
              <a:tr h="9731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2/27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4/11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08/04/23 and is subject to adjustment as needed.</a:t>
            </a:r>
          </a:p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Faculty reports open AFTER grades are submitted by faculty member.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15200" cy="812800"/>
          </a:xfrm>
        </p:spPr>
        <p:txBody>
          <a:bodyPr/>
          <a:lstStyle/>
          <a:p>
            <a:pPr algn="ctr"/>
            <a:r>
              <a:rPr lang="en-US" sz="1400" dirty="0"/>
              <a:t>CoursEval Schedule of Events</a:t>
            </a:r>
            <a:br>
              <a:rPr lang="en-US" sz="1400" dirty="0"/>
            </a:br>
            <a:r>
              <a:rPr lang="en-US" sz="1400" dirty="0"/>
              <a:t>Faculty / Administration</a:t>
            </a:r>
            <a:br>
              <a:rPr lang="en-US" sz="1400" dirty="0"/>
            </a:br>
            <a:r>
              <a:rPr lang="en-US" sz="1400" dirty="0"/>
              <a:t>Spring 2025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038026"/>
              </p:ext>
            </p:extLst>
          </p:nvPr>
        </p:nvGraphicFramePr>
        <p:xfrm>
          <a:off x="304799" y="1041401"/>
          <a:ext cx="8686801" cy="45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8028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8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6 weeks</a:t>
                      </a:r>
                      <a:r>
                        <a:rPr lang="en-US" sz="1100" dirty="0"/>
                        <a:t>, 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2/5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2/19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322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3/10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3/12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4/16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4/29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 weeks,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3/31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4/29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717790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 </a:t>
                      </a: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4/29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2199</TotalTime>
  <Words>227</Words>
  <Application>Microsoft Macintosh PowerPoint</Application>
  <PresentationFormat>On-screen Show (4:3)</PresentationFormat>
  <Paragraphs>87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CoursEval Schedule* of Events STUDENTS Spring 2025</vt:lpstr>
      <vt:lpstr>CoursEval Schedule of Events Faculty / Administration Spring 2025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Nick Nower</cp:lastModifiedBy>
  <cp:revision>138</cp:revision>
  <cp:lastPrinted>2014-08-05T22:20:36Z</cp:lastPrinted>
  <dcterms:created xsi:type="dcterms:W3CDTF">2011-07-22T15:48:25Z</dcterms:created>
  <dcterms:modified xsi:type="dcterms:W3CDTF">2024-06-06T15:48:46Z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