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32" autoAdjust="0"/>
  </p:normalViewPr>
  <p:slideViewPr>
    <p:cSldViewPr>
      <p:cViewPr>
        <p:scale>
          <a:sx n="82" d="100"/>
          <a:sy n="82" d="100"/>
        </p:scale>
        <p:origin x="1987" y="3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Brown" userId="cf6dfd97736f53d1" providerId="LiveId" clId="{E358AB5D-46E7-48F3-A165-9DBDF115818E}"/>
    <pc:docChg chg="undo custSel modSld">
      <pc:chgData name="Christopher Brown" userId="cf6dfd97736f53d1" providerId="LiveId" clId="{E358AB5D-46E7-48F3-A165-9DBDF115818E}" dt="2025-08-14T13:25:49.538" v="317" actId="20577"/>
      <pc:docMkLst>
        <pc:docMk/>
      </pc:docMkLst>
      <pc:sldChg chg="modSp mod">
        <pc:chgData name="Christopher Brown" userId="cf6dfd97736f53d1" providerId="LiveId" clId="{E358AB5D-46E7-48F3-A165-9DBDF115818E}" dt="2025-08-14T13:25:49.538" v="317" actId="20577"/>
        <pc:sldMkLst>
          <pc:docMk/>
          <pc:sldMk cId="3153849018" sldId="256"/>
        </pc:sldMkLst>
        <pc:spChg chg="mod">
          <ac:chgData name="Christopher Brown" userId="cf6dfd97736f53d1" providerId="LiveId" clId="{E358AB5D-46E7-48F3-A165-9DBDF115818E}" dt="2025-08-14T13:25:36.472" v="292" actId="20577"/>
          <ac:spMkLst>
            <pc:docMk/>
            <pc:sldMk cId="3153849018" sldId="256"/>
            <ac:spMk id="4" creationId="{00000000-0000-0000-0000-000000000000}"/>
          </ac:spMkLst>
        </pc:spChg>
        <pc:graphicFrameChg chg="mod modGraphic">
          <ac:chgData name="Christopher Brown" userId="cf6dfd97736f53d1" providerId="LiveId" clId="{E358AB5D-46E7-48F3-A165-9DBDF115818E}" dt="2025-08-14T13:25:49.538" v="317" actId="20577"/>
          <ac:graphicFrameMkLst>
            <pc:docMk/>
            <pc:sldMk cId="3153849018" sldId="256"/>
            <ac:graphicFrameMk id="6" creationId="{00000000-0000-0000-0000-000000000000}"/>
          </ac:graphicFrameMkLst>
        </pc:graphicFrameChg>
      </pc:sldChg>
      <pc:sldChg chg="modSp mod">
        <pc:chgData name="Christopher Brown" userId="cf6dfd97736f53d1" providerId="LiveId" clId="{E358AB5D-46E7-48F3-A165-9DBDF115818E}" dt="2025-08-14T13:18:44.772" v="170" actId="20577"/>
        <pc:sldMkLst>
          <pc:docMk/>
          <pc:sldMk cId="3585230771" sldId="257"/>
        </pc:sldMkLst>
        <pc:spChg chg="mod">
          <ac:chgData name="Christopher Brown" userId="cf6dfd97736f53d1" providerId="LiveId" clId="{E358AB5D-46E7-48F3-A165-9DBDF115818E}" dt="2025-08-14T13:10:22.940" v="24" actId="20577"/>
          <ac:spMkLst>
            <pc:docMk/>
            <pc:sldMk cId="3585230771" sldId="257"/>
            <ac:spMk id="2" creationId="{00000000-0000-0000-0000-000000000000}"/>
          </ac:spMkLst>
        </pc:spChg>
        <pc:graphicFrameChg chg="mod modGraphic">
          <ac:chgData name="Christopher Brown" userId="cf6dfd97736f53d1" providerId="LiveId" clId="{E358AB5D-46E7-48F3-A165-9DBDF115818E}" dt="2025-08-14T13:18:44.772" v="170" actId="20577"/>
          <ac:graphicFrameMkLst>
            <pc:docMk/>
            <pc:sldMk cId="3585230771" sldId="257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3606EC2-C19A-DE42-F425-AB8B946184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2400" y="-1646084"/>
            <a:ext cx="4114800" cy="41106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9559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 err="1"/>
              <a:t>CourseEval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Student Schedule of Events</a:t>
            </a:r>
            <a:br>
              <a:rPr lang="en-US" sz="1400" dirty="0"/>
            </a:br>
            <a:r>
              <a:rPr lang="en-US" sz="1400" dirty="0"/>
              <a:t>Spring 2026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2294200"/>
              </p:ext>
            </p:extLst>
          </p:nvPr>
        </p:nvGraphicFramePr>
        <p:xfrm>
          <a:off x="228602" y="1219200"/>
          <a:ext cx="8839199" cy="437166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208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76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19125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9883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01/12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03/12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04/22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1452152"/>
                  </a:ext>
                </a:extLst>
              </a:tr>
              <a:tr h="99988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16 weeks, </a:t>
                      </a:r>
                      <a:r>
                        <a:rPr lang="en-US" sz="1100" dirty="0"/>
                        <a:t>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01/12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02/13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02/13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03/03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03/04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063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01/12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04/16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04/29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07/24/25 and is subject to adjustment as needed.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15200" cy="812800"/>
          </a:xfrm>
        </p:spPr>
        <p:txBody>
          <a:bodyPr/>
          <a:lstStyle/>
          <a:p>
            <a:pPr algn="ctr"/>
            <a:r>
              <a:rPr lang="en-US" sz="1400" dirty="0" err="1"/>
              <a:t>CoursEval</a:t>
            </a:r>
            <a:r>
              <a:rPr lang="en-US" sz="1400" dirty="0"/>
              <a:t> – SFI</a:t>
            </a:r>
            <a:br>
              <a:rPr lang="en-US" sz="1400" dirty="0"/>
            </a:br>
            <a:r>
              <a:rPr lang="en-US" sz="1400" dirty="0"/>
              <a:t>Faculty / Administration </a:t>
            </a:r>
            <a:br>
              <a:rPr lang="en-US" sz="1400" dirty="0"/>
            </a:br>
            <a:r>
              <a:rPr lang="en-US" sz="1400" dirty="0"/>
              <a:t>Schedule of Events</a:t>
            </a:r>
            <a:br>
              <a:rPr lang="en-US" sz="1400" dirty="0"/>
            </a:br>
            <a:r>
              <a:rPr lang="en-US" sz="1400" dirty="0"/>
              <a:t>Spring 2026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716226"/>
              </p:ext>
            </p:extLst>
          </p:nvPr>
        </p:nvGraphicFramePr>
        <p:xfrm>
          <a:off x="304799" y="1041400"/>
          <a:ext cx="8686801" cy="4444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7770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3089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03/09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04/22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05/04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05/05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21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16 weeks</a:t>
                      </a:r>
                      <a:r>
                        <a:rPr lang="en-US" sz="1100" dirty="0"/>
                        <a:t>, H1</a:t>
                      </a:r>
                      <a:endParaRPr lang="en-US" sz="1100" i="1" dirty="0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02/09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02/13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03/03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05/05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496318"/>
                  </a:ext>
                </a:extLst>
              </a:tr>
              <a:tr h="103210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 </a:t>
                      </a: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04/13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04/16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04/29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05/05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6663FD-4D6B-9FC8-68F9-40EE881974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28600" y="-1740159"/>
            <a:ext cx="4343400" cy="4339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2183</TotalTime>
  <Words>198</Words>
  <Application>Microsoft Office PowerPoint</Application>
  <PresentationFormat>On-screen Show (4:3)</PresentationFormat>
  <Paragraphs>69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CourseEval – SFI Student Schedule of Events Spring 2026</vt:lpstr>
      <vt:lpstr>CoursEval – SFI Faculty / Administration  Schedule of Events Spring 2026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Christopher Brown</cp:lastModifiedBy>
  <cp:revision>138</cp:revision>
  <cp:lastPrinted>2014-08-05T22:20:36Z</cp:lastPrinted>
  <dcterms:created xsi:type="dcterms:W3CDTF">2011-07-22T15:48:25Z</dcterms:created>
  <dcterms:modified xsi:type="dcterms:W3CDTF">2025-08-14T13:25:56Z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