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61" y="-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35D7-F5F9-48CA-A8CD-F940672A83F1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CE57-B985-4D4A-B27C-9F6DE0BD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0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Block Quoting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Instructions on How to Block Quote in Microsoft Word 2010.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3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1: Type text that needs to be block quoted.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24500"/>
          <a:stretch/>
        </p:blipFill>
        <p:spPr bwMode="auto">
          <a:xfrm>
            <a:off x="-76200" y="1524000"/>
            <a:ext cx="92202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9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2: Highlight text that needs to be indented.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4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3: Click the arrow in the Paragraph box. Next, an analog box will appear.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0"/>
          <a:stretch/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7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4: Click on the drop down menu in the “Special” box. Select “Hanging” and then Click “Ok”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984"/>
            <a:ext cx="9067800" cy="54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8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5: Follow instructions in Orange below.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7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1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6: This is what your block quote should look like. For more information on block quoting, click on the link in blue below, or ask a CSSC staff member for more information.  Note: Block Quote is from Purdue Owl.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6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138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Block Quoting</vt:lpstr>
      <vt:lpstr>Step 1: Type text that needs to be block quoted. </vt:lpstr>
      <vt:lpstr>Step 2: Highlight text that needs to be indented.</vt:lpstr>
      <vt:lpstr>Step 3: Click the arrow in the Paragraph box. Next, an analog box will appear.</vt:lpstr>
      <vt:lpstr>Step 4: Click on the drop down menu in the “Special” box. Select “Hanging” and then Click “Ok”</vt:lpstr>
      <vt:lpstr>Step 5: Follow instructions in Orange below.</vt:lpstr>
      <vt:lpstr>Step 6: This is what your block quote should look like. For more information on block quoting, click on the link in blue below, or ask a CSSC staff member for more information.  Note: Block Quote is from Purdue Owl. </vt:lpstr>
    </vt:vector>
  </TitlesOfParts>
  <Company>Valencia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 Quoting</dc:title>
  <dc:creator>Casee Taylor</dc:creator>
  <cp:lastModifiedBy>Casee Taylor</cp:lastModifiedBy>
  <cp:revision>7</cp:revision>
  <dcterms:created xsi:type="dcterms:W3CDTF">2012-03-24T14:23:00Z</dcterms:created>
  <dcterms:modified xsi:type="dcterms:W3CDTF">2012-03-24T16:28:00Z</dcterms:modified>
</cp:coreProperties>
</file>