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261" y="-10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7BA2708B-F5BC-4C51-8C8D-B4B267FBCEC5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49CB9ECA-0878-4FEB-849E-B625C1D729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Recognize and Correct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Sentence Fragments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046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We need to add a subject and a verb to these prepositional phrases in order to make them complete sentences.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The corn is on the table.</a:t>
            </a:r>
          </a:p>
          <a:p>
            <a:pPr marL="0" indent="0" algn="ctr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My doggie ran over there.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Fixing Sentence Fragment 3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(Missing Subject and Verb Fragments):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654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Dependent clauses are groups of words that have a subject and a verb, but don't express a complete thought on their own. They are sentence fragments and dependent upon an independent clause .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Whenever I walk the dog.</a:t>
            </a:r>
          </a:p>
          <a:p>
            <a:pPr marL="0" indent="0" algn="ctr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Until my little sister walks into the room.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Sentence Fragment 4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(Dependent Clause Fragments):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745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You can fix these kinds of fragments by connecting the dependent clause to an independent clause (a group of words with a subject and a verb that expresses a complete thought).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You can add the independent clause to the beginning or the end of the dependent clause. 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Whenever I walk the dog, I feel great.</a:t>
            </a:r>
          </a:p>
          <a:p>
            <a:pPr marL="0" indent="0" algn="ctr">
              <a:buNone/>
            </a:pPr>
            <a:endParaRPr lang="en-US" i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I will stay here until my little sister walks into the room.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Fixing Sentence Fragment 4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(Dependent Clause Fragment):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274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2438400"/>
            <a:ext cx="4013200" cy="59944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End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033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Sentence fragments are groups of words that don't express a complete thought. They are only part of a sentence.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They are fine to use in conversation, but they are a no-no when it comes to any kind of formal or academic writing.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We talk about sentence fragments in contrast to complete sentences.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 complete sentence expresses a complete thought.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Recognizing Sentence Fragments: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47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3352800"/>
            <a:ext cx="2514600" cy="1981200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On the table.</a:t>
            </a:r>
            <a:endParaRPr lang="en-US" i="1" dirty="0">
              <a:latin typeface="Arial" pitchFamily="34" charset="0"/>
              <a:cs typeface="Arial" pitchFamily="34" charset="0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Over there.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This thing. 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If I walk home.		</a:t>
            </a:r>
          </a:p>
          <a:p>
            <a:pPr marL="0" indent="0" algn="l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5029200" y="3429000"/>
            <a:ext cx="3733800" cy="1905000"/>
          </a:xfrm>
        </p:spPr>
        <p:txBody>
          <a:bodyPr>
            <a:normAutofit/>
          </a:bodyPr>
          <a:lstStyle/>
          <a:p>
            <a:pPr algn="l"/>
            <a:r>
              <a:rPr lang="en-US" sz="1900" i="1" dirty="0">
                <a:latin typeface="Arial" pitchFamily="34" charset="0"/>
                <a:cs typeface="Arial" pitchFamily="34" charset="0"/>
              </a:rPr>
              <a:t>My </a:t>
            </a:r>
            <a:r>
              <a:rPr lang="en-US" sz="1900" i="1" dirty="0" smtClean="0">
                <a:latin typeface="Arial" pitchFamily="34" charset="0"/>
                <a:cs typeface="Arial" pitchFamily="34" charset="0"/>
              </a:rPr>
              <a:t>hat </a:t>
            </a:r>
            <a:r>
              <a:rPr lang="en-US" sz="1900" i="1" dirty="0">
                <a:latin typeface="Arial" pitchFamily="34" charset="0"/>
                <a:cs typeface="Arial" pitchFamily="34" charset="0"/>
              </a:rPr>
              <a:t>is on the </a:t>
            </a:r>
            <a:r>
              <a:rPr lang="en-US" sz="1900" i="1" dirty="0" smtClean="0">
                <a:latin typeface="Arial" pitchFamily="34" charset="0"/>
                <a:cs typeface="Arial" pitchFamily="34" charset="0"/>
              </a:rPr>
              <a:t>table.</a:t>
            </a:r>
          </a:p>
          <a:p>
            <a:pPr algn="l"/>
            <a:r>
              <a:rPr lang="en-US" sz="1900" i="1" dirty="0">
                <a:latin typeface="Arial" pitchFamily="34" charset="0"/>
                <a:cs typeface="Arial" pitchFamily="34" charset="0"/>
              </a:rPr>
              <a:t>The dog ran over there</a:t>
            </a:r>
            <a:r>
              <a:rPr lang="en-US" sz="19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en-US" sz="1900" i="1" dirty="0">
                <a:latin typeface="Arial" pitchFamily="34" charset="0"/>
                <a:cs typeface="Arial" pitchFamily="34" charset="0"/>
              </a:rPr>
              <a:t>This thing is bothering me</a:t>
            </a:r>
            <a:r>
              <a:rPr lang="en-US" sz="1900" i="1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 algn="l"/>
            <a:r>
              <a:rPr lang="en-US" sz="1900" i="1" dirty="0">
                <a:latin typeface="Arial" pitchFamily="34" charset="0"/>
                <a:cs typeface="Arial" pitchFamily="34" charset="0"/>
              </a:rPr>
              <a:t>I'll call you if I walk home.</a:t>
            </a:r>
            <a:endParaRPr lang="en-US" sz="19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540" y="2590800"/>
            <a:ext cx="4023360" cy="704088"/>
          </a:xfrm>
        </p:spPr>
        <p:txBody>
          <a:bodyPr/>
          <a:lstStyle/>
          <a:p>
            <a:pPr algn="l"/>
            <a:r>
              <a:rPr lang="en-US" u="sng" dirty="0">
                <a:latin typeface="Arial" pitchFamily="34" charset="0"/>
                <a:cs typeface="Arial" pitchFamily="34" charset="0"/>
              </a:rPr>
              <a:t>Fragments: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5"/>
          </p:nvPr>
        </p:nvSpPr>
        <p:spPr>
          <a:xfrm>
            <a:off x="4724400" y="2590800"/>
            <a:ext cx="4023360" cy="704088"/>
          </a:xfrm>
        </p:spPr>
        <p:txBody>
          <a:bodyPr/>
          <a:lstStyle/>
          <a:p>
            <a:pPr algn="l"/>
            <a:r>
              <a:rPr lang="en-US" u="sng" dirty="0">
                <a:latin typeface="Arial" pitchFamily="34" charset="0"/>
                <a:cs typeface="Arial" pitchFamily="34" charset="0"/>
              </a:rPr>
              <a:t>Complete Sentences</a:t>
            </a:r>
            <a:r>
              <a:rPr lang="en-US" dirty="0">
                <a:latin typeface="Arial" pitchFamily="34" charset="0"/>
                <a:cs typeface="Arial" pitchFamily="34" charset="0"/>
              </a:rPr>
              <a:t>: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Recognizing Sentence Fragments: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Here are a few examples of fragments and complete sentences: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1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When a group of words is missing important information, it no longer expresses a compete thought. 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There are four types of sentence fragments: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1. Missing Subject Fragments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Missing Verb Fragments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 Missing a Subject and a Verb Fragments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 Dependent Clause Fragments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Recognizing Sentence Fragments: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64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Subjects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tell whom or what the sentence is about.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the subject is missing, we are left wondering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performed the action.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Ran around the tree. </a:t>
            </a:r>
          </a:p>
          <a:p>
            <a:pPr marL="0" indent="0"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ran around the tree?)</a:t>
            </a:r>
          </a:p>
          <a:p>
            <a:pPr marL="0" indent="0"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Will walk into the room. </a:t>
            </a:r>
          </a:p>
          <a:p>
            <a:pPr marL="0" indent="0"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will walk into the room?)</a:t>
            </a:r>
          </a:p>
          <a:p>
            <a:pPr marL="0" indent="0"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Shot through the sky. </a:t>
            </a:r>
          </a:p>
          <a:p>
            <a:pPr marL="0" indent="0"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shot through the sky?)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Sentence Fragment 1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(Missing Subject Fragment):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90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We can fix each of those fragments and turn them into sentences by adding a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i="1" u="sng" dirty="0" smtClean="0">
                <a:latin typeface="Arial" pitchFamily="34" charset="0"/>
                <a:cs typeface="Arial" pitchFamily="34" charset="0"/>
              </a:rPr>
              <a:t>dog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ran around the tree.</a:t>
            </a:r>
          </a:p>
          <a:p>
            <a:pPr marL="0" indent="0" algn="ctr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i="1" u="sng" dirty="0">
                <a:latin typeface="Arial" pitchFamily="34" charset="0"/>
                <a:cs typeface="Arial" pitchFamily="34" charset="0"/>
              </a:rPr>
              <a:t>p</a:t>
            </a:r>
            <a:r>
              <a:rPr lang="en-US" i="1" u="sng" dirty="0" smtClean="0">
                <a:latin typeface="Arial" pitchFamily="34" charset="0"/>
                <a:cs typeface="Arial" pitchFamily="34" charset="0"/>
              </a:rPr>
              <a:t>resident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will walk into the room. </a:t>
            </a:r>
          </a:p>
          <a:p>
            <a:pPr marL="0" indent="0" algn="ctr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i="1" u="sng" dirty="0" smtClean="0">
                <a:latin typeface="Arial" pitchFamily="34" charset="0"/>
                <a:cs typeface="Arial" pitchFamily="34" charset="0"/>
              </a:rPr>
              <a:t>rocket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shot through the sky.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Fixing Sentence Fragment 1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(Missing Subject Fragment):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698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Verbs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tell what the subject did or is.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the verb is missing, we are left wondering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what the subject did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what the subject 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My little sister. </a:t>
            </a:r>
          </a:p>
          <a:p>
            <a:pPr marL="0" indent="0"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(My little sister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did/is what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?)</a:t>
            </a:r>
          </a:p>
          <a:p>
            <a:pPr marL="0" indent="0"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My cute little dog. </a:t>
            </a:r>
          </a:p>
          <a:p>
            <a:pPr marL="0" indent="0"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(The cute little dog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did/is what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?)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Sentence Fragment 2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(Missing Verb Fragment):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368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We can fix these types of fragments by adding a verb.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My little sister </a:t>
            </a:r>
            <a:r>
              <a:rPr lang="en-US" i="1" u="sng" dirty="0" smtClean="0">
                <a:latin typeface="Arial" pitchFamily="34" charset="0"/>
                <a:cs typeface="Arial" pitchFamily="34" charset="0"/>
              </a:rPr>
              <a:t>ran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away.</a:t>
            </a:r>
          </a:p>
          <a:p>
            <a:pPr marL="0" indent="0" algn="ctr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My cute little dog </a:t>
            </a:r>
            <a:r>
              <a:rPr lang="en-US" i="1" u="sng" dirty="0" smtClean="0">
                <a:latin typeface="Arial" pitchFamily="34" charset="0"/>
                <a:cs typeface="Arial" pitchFamily="34" charset="0"/>
              </a:rPr>
              <a:t>is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cuddly.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Fixing Sentence Fragment 2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(Missing Verb Fragment):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30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Some fragments are missing both subjects and verbs. That means that we don't know whom the sentence is about or what they did or are.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On the table.</a:t>
            </a:r>
          </a:p>
          <a:p>
            <a:pPr marL="0" indent="0" algn="ctr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Over there.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These are prepositional phrases rather than clauses.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Sentence Fragment 3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(Missing Subject and Verb):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461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283</TotalTime>
  <Words>604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BlackTie</vt:lpstr>
      <vt:lpstr>Sentence Fragments</vt:lpstr>
      <vt:lpstr>Recognizing Sentence Fragments:</vt:lpstr>
      <vt:lpstr>Recognizing Sentence Fragments:</vt:lpstr>
      <vt:lpstr>Recognizing Sentence Fragments:</vt:lpstr>
      <vt:lpstr>Sentence Fragment 1  (Missing Subject Fragment):</vt:lpstr>
      <vt:lpstr>Fixing Sentence Fragment 1 (Missing Subject Fragment):</vt:lpstr>
      <vt:lpstr>Sentence Fragment 2 (Missing Verb Fragment):</vt:lpstr>
      <vt:lpstr>Fixing Sentence Fragment 2 (Missing Verb Fragment):</vt:lpstr>
      <vt:lpstr>Sentence Fragment 3 (Missing Subject and Verb):</vt:lpstr>
      <vt:lpstr>Fixing Sentence Fragment 3 (Missing Subject and Verb Fragments):</vt:lpstr>
      <vt:lpstr>Sentence Fragment 4 (Dependent Clause Fragments):</vt:lpstr>
      <vt:lpstr>Fixing Sentence Fragment 4 (Dependent Clause Fragment):</vt:lpstr>
      <vt:lpstr>The End</vt:lpstr>
    </vt:vector>
  </TitlesOfParts>
  <Company>Valencia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Hair</dc:creator>
  <cp:lastModifiedBy>Michelle Hair</cp:lastModifiedBy>
  <cp:revision>31</cp:revision>
  <dcterms:created xsi:type="dcterms:W3CDTF">2012-05-24T16:00:07Z</dcterms:created>
  <dcterms:modified xsi:type="dcterms:W3CDTF">2012-05-29T20:01:58Z</dcterms:modified>
</cp:coreProperties>
</file>