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58"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F5E0DA71-8811-465E-BF4F-BEE75DEAAE25}" type="datetimeFigureOut">
              <a:rPr lang="en-US" smtClean="0"/>
              <a:t>6/27/2012</a:t>
            </a:fld>
            <a:endParaRPr lang="en-US"/>
          </a:p>
        </p:txBody>
      </p:sp>
      <p:sp>
        <p:nvSpPr>
          <p:cNvPr id="16" name="Slide Number Placeholder 15"/>
          <p:cNvSpPr>
            <a:spLocks noGrp="1"/>
          </p:cNvSpPr>
          <p:nvPr>
            <p:ph type="sldNum" sz="quarter" idx="11"/>
          </p:nvPr>
        </p:nvSpPr>
        <p:spPr/>
        <p:txBody>
          <a:bodyPr/>
          <a:lstStyle/>
          <a:p>
            <a:fld id="{4961F83F-46FE-46B2-9C09-C78D0CC46AC1}"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E0DA71-8811-465E-BF4F-BEE75DEAAE25}"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F83F-46FE-46B2-9C09-C78D0CC46A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E0DA71-8811-465E-BF4F-BEE75DEAAE25}"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F83F-46FE-46B2-9C09-C78D0CC46A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F5E0DA71-8811-465E-BF4F-BEE75DEAAE25}" type="datetimeFigureOut">
              <a:rPr lang="en-US" smtClean="0"/>
              <a:t>6/27/2012</a:t>
            </a:fld>
            <a:endParaRPr lang="en-US"/>
          </a:p>
        </p:txBody>
      </p:sp>
      <p:sp>
        <p:nvSpPr>
          <p:cNvPr id="15" name="Slide Number Placeholder 14"/>
          <p:cNvSpPr>
            <a:spLocks noGrp="1"/>
          </p:cNvSpPr>
          <p:nvPr>
            <p:ph type="sldNum" sz="quarter" idx="11"/>
          </p:nvPr>
        </p:nvSpPr>
        <p:spPr/>
        <p:txBody>
          <a:bodyPr/>
          <a:lstStyle/>
          <a:p>
            <a:fld id="{4961F83F-46FE-46B2-9C09-C78D0CC46AC1}"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F5E0DA71-8811-465E-BF4F-BEE75DEAAE25}" type="datetimeFigureOut">
              <a:rPr lang="en-US" smtClean="0"/>
              <a:t>6/27/2012</a:t>
            </a:fld>
            <a:endParaRPr lang="en-US"/>
          </a:p>
        </p:txBody>
      </p:sp>
      <p:sp>
        <p:nvSpPr>
          <p:cNvPr id="13" name="Slide Number Placeholder 12"/>
          <p:cNvSpPr>
            <a:spLocks noGrp="1"/>
          </p:cNvSpPr>
          <p:nvPr>
            <p:ph type="sldNum" sz="quarter" idx="11"/>
          </p:nvPr>
        </p:nvSpPr>
        <p:spPr/>
        <p:txBody>
          <a:bodyPr/>
          <a:lstStyle/>
          <a:p>
            <a:fld id="{4961F83F-46FE-46B2-9C09-C78D0CC46AC1}"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5E0DA71-8811-465E-BF4F-BEE75DEAAE25}" type="datetimeFigureOut">
              <a:rPr lang="en-US" smtClean="0"/>
              <a:t>6/27/2012</a:t>
            </a:fld>
            <a:endParaRPr lang="en-US"/>
          </a:p>
        </p:txBody>
      </p:sp>
      <p:sp>
        <p:nvSpPr>
          <p:cNvPr id="9" name="Slide Number Placeholder 8"/>
          <p:cNvSpPr>
            <a:spLocks noGrp="1"/>
          </p:cNvSpPr>
          <p:nvPr>
            <p:ph type="sldNum" sz="quarter" idx="11"/>
          </p:nvPr>
        </p:nvSpPr>
        <p:spPr/>
        <p:txBody>
          <a:bodyPr/>
          <a:lstStyle/>
          <a:p>
            <a:fld id="{4961F83F-46FE-46B2-9C09-C78D0CC46AC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F5E0DA71-8811-465E-BF4F-BEE75DEAAE25}" type="datetimeFigureOut">
              <a:rPr lang="en-US" smtClean="0"/>
              <a:t>6/27/2012</a:t>
            </a:fld>
            <a:endParaRPr lang="en-US"/>
          </a:p>
        </p:txBody>
      </p:sp>
      <p:sp>
        <p:nvSpPr>
          <p:cNvPr id="15" name="Slide Number Placeholder 14"/>
          <p:cNvSpPr>
            <a:spLocks noGrp="1"/>
          </p:cNvSpPr>
          <p:nvPr>
            <p:ph type="sldNum" sz="quarter" idx="11"/>
          </p:nvPr>
        </p:nvSpPr>
        <p:spPr/>
        <p:txBody>
          <a:bodyPr/>
          <a:lstStyle/>
          <a:p>
            <a:fld id="{4961F83F-46FE-46B2-9C09-C78D0CC46AC1}"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F5E0DA71-8811-465E-BF4F-BEE75DEAAE25}" type="datetimeFigureOut">
              <a:rPr lang="en-US" smtClean="0"/>
              <a:t>6/27/2012</a:t>
            </a:fld>
            <a:endParaRPr lang="en-US"/>
          </a:p>
        </p:txBody>
      </p:sp>
      <p:sp>
        <p:nvSpPr>
          <p:cNvPr id="8" name="Slide Number Placeholder 7"/>
          <p:cNvSpPr>
            <a:spLocks noGrp="1"/>
          </p:cNvSpPr>
          <p:nvPr>
            <p:ph type="sldNum" sz="quarter" idx="11"/>
          </p:nvPr>
        </p:nvSpPr>
        <p:spPr/>
        <p:txBody>
          <a:bodyPr/>
          <a:lstStyle/>
          <a:p>
            <a:fld id="{4961F83F-46FE-46B2-9C09-C78D0CC46AC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5E0DA71-8811-465E-BF4F-BEE75DEAAE25}" type="datetimeFigureOut">
              <a:rPr lang="en-US" smtClean="0"/>
              <a:t>6/27/2012</a:t>
            </a:fld>
            <a:endParaRPr lang="en-US"/>
          </a:p>
        </p:txBody>
      </p:sp>
      <p:sp>
        <p:nvSpPr>
          <p:cNvPr id="6" name="Slide Number Placeholder 5"/>
          <p:cNvSpPr>
            <a:spLocks noGrp="1"/>
          </p:cNvSpPr>
          <p:nvPr>
            <p:ph type="sldNum" sz="quarter" idx="11"/>
          </p:nvPr>
        </p:nvSpPr>
        <p:spPr/>
        <p:txBody>
          <a:bodyPr/>
          <a:lstStyle/>
          <a:p>
            <a:fld id="{4961F83F-46FE-46B2-9C09-C78D0CC46AC1}"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F5E0DA71-8811-465E-BF4F-BEE75DEAAE25}" type="datetimeFigureOut">
              <a:rPr lang="en-US" smtClean="0"/>
              <a:t>6/27/2012</a:t>
            </a:fld>
            <a:endParaRPr lang="en-US"/>
          </a:p>
        </p:txBody>
      </p:sp>
      <p:sp>
        <p:nvSpPr>
          <p:cNvPr id="16" name="Slide Number Placeholder 15"/>
          <p:cNvSpPr>
            <a:spLocks noGrp="1"/>
          </p:cNvSpPr>
          <p:nvPr>
            <p:ph type="sldNum" sz="quarter" idx="11"/>
          </p:nvPr>
        </p:nvSpPr>
        <p:spPr/>
        <p:txBody>
          <a:bodyPr/>
          <a:lstStyle/>
          <a:p>
            <a:fld id="{4961F83F-46FE-46B2-9C09-C78D0CC46AC1}"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F5E0DA71-8811-465E-BF4F-BEE75DEAAE25}" type="datetimeFigureOut">
              <a:rPr lang="en-US" smtClean="0"/>
              <a:t>6/27/2012</a:t>
            </a:fld>
            <a:endParaRPr lang="en-US"/>
          </a:p>
        </p:txBody>
      </p:sp>
      <p:sp>
        <p:nvSpPr>
          <p:cNvPr id="14" name="Slide Number Placeholder 13"/>
          <p:cNvSpPr>
            <a:spLocks noGrp="1"/>
          </p:cNvSpPr>
          <p:nvPr>
            <p:ph type="sldNum" sz="quarter" idx="11"/>
          </p:nvPr>
        </p:nvSpPr>
        <p:spPr/>
        <p:txBody>
          <a:bodyPr/>
          <a:lstStyle/>
          <a:p>
            <a:fld id="{4961F83F-46FE-46B2-9C09-C78D0CC46AC1}"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F5E0DA71-8811-465E-BF4F-BEE75DEAAE25}" type="datetimeFigureOut">
              <a:rPr lang="en-US" smtClean="0"/>
              <a:t>6/27/2012</a:t>
            </a:fld>
            <a:endParaRPr lang="en-US"/>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4961F83F-46FE-46B2-9C09-C78D0CC46AC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Process Essays</a:t>
            </a:r>
            <a:endParaRPr lang="en-US" dirty="0"/>
          </a:p>
        </p:txBody>
      </p:sp>
      <p:sp>
        <p:nvSpPr>
          <p:cNvPr id="3" name="Subtitle 2"/>
          <p:cNvSpPr>
            <a:spLocks noGrp="1"/>
          </p:cNvSpPr>
          <p:nvPr>
            <p:ph type="subTitle" idx="1"/>
          </p:nvPr>
        </p:nvSpPr>
        <p:spPr/>
        <p:txBody>
          <a:bodyPr>
            <a:normAutofit lnSpcReduction="10000"/>
          </a:bodyPr>
          <a:lstStyle/>
          <a:p>
            <a:r>
              <a:rPr lang="en-US" dirty="0" smtClean="0">
                <a:solidFill>
                  <a:schemeClr val="tx1"/>
                </a:solidFill>
              </a:rPr>
              <a:t>A process essay explains how something happens or how to do something.</a:t>
            </a:r>
            <a:endParaRPr lang="en-US" dirty="0">
              <a:solidFill>
                <a:schemeClr val="tx1"/>
              </a:solidFill>
            </a:endParaRPr>
          </a:p>
        </p:txBody>
      </p:sp>
    </p:spTree>
    <p:extLst>
      <p:ext uri="{BB962C8B-B14F-4D97-AF65-F5344CB8AC3E}">
        <p14:creationId xmlns:p14="http://schemas.microsoft.com/office/powerpoint/2010/main" val="2550707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ction="ppaction://hlinksldjump"/>
              </a:rPr>
              <a:t>Topic Sentences</a:t>
            </a:r>
            <a:endParaRPr lang="en-US" dirty="0" smtClean="0"/>
          </a:p>
          <a:p>
            <a:r>
              <a:rPr lang="en-US" dirty="0" smtClean="0">
                <a:hlinkClick r:id="rId3" action="ppaction://hlinksldjump"/>
              </a:rPr>
              <a:t>Imperative Mood Use</a:t>
            </a:r>
            <a:endParaRPr lang="en-US" dirty="0" smtClean="0"/>
          </a:p>
          <a:p>
            <a:r>
              <a:rPr lang="en-US" dirty="0" smtClean="0">
                <a:hlinkClick r:id="rId4" action="ppaction://hlinksldjump"/>
              </a:rPr>
              <a:t>Dividing the Process</a:t>
            </a:r>
            <a:endParaRPr lang="en-US" dirty="0" smtClean="0"/>
          </a:p>
          <a:p>
            <a:r>
              <a:rPr lang="en-US" dirty="0" smtClean="0">
                <a:hlinkClick r:id="rId5" action="ppaction://hlinksldjump"/>
              </a:rPr>
              <a:t>Linear Order</a:t>
            </a:r>
            <a:endParaRPr lang="en-US" dirty="0"/>
          </a:p>
          <a:p>
            <a:r>
              <a:rPr lang="en-US" dirty="0" smtClean="0">
                <a:hlinkClick r:id="rId6" action="ppaction://hlinksldjump"/>
              </a:rPr>
              <a:t>Transitions</a:t>
            </a:r>
            <a:endParaRPr lang="en-US" dirty="0" smtClean="0"/>
          </a:p>
          <a:p>
            <a:r>
              <a:rPr lang="en-US" dirty="0" smtClean="0">
                <a:hlinkClick r:id="rId7" action="ppaction://hlinksldjump"/>
              </a:rPr>
              <a:t>Process Essay Checklist</a:t>
            </a:r>
            <a:endParaRPr lang="en-US" dirty="0" smtClean="0"/>
          </a:p>
          <a:p>
            <a:r>
              <a:rPr lang="en-US" dirty="0" smtClean="0">
                <a:hlinkClick r:id="rId8" action="ppaction://hlinksldjump"/>
              </a:rPr>
              <a:t>Checklist continued</a:t>
            </a:r>
            <a:endParaRPr lang="en-US" dirty="0" smtClean="0"/>
          </a:p>
          <a:p>
            <a:endParaRPr lang="en-US" dirty="0"/>
          </a:p>
        </p:txBody>
      </p:sp>
      <p:sp>
        <p:nvSpPr>
          <p:cNvPr id="3" name="Title 2"/>
          <p:cNvSpPr>
            <a:spLocks noGrp="1"/>
          </p:cNvSpPr>
          <p:nvPr>
            <p:ph type="title"/>
          </p:nvPr>
        </p:nvSpPr>
        <p:spPr/>
        <p:txBody>
          <a:bodyPr/>
          <a:lstStyle/>
          <a:p>
            <a:r>
              <a:rPr lang="en-US" dirty="0" smtClean="0"/>
              <a:t>Table of Contents</a:t>
            </a:r>
            <a:endParaRPr lang="en-US" dirty="0"/>
          </a:p>
        </p:txBody>
      </p:sp>
    </p:spTree>
    <p:extLst>
      <p:ext uri="{BB962C8B-B14F-4D97-AF65-F5344CB8AC3E}">
        <p14:creationId xmlns:p14="http://schemas.microsoft.com/office/powerpoint/2010/main" val="2645422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topic sentence should focus on something that can be explained briefly.</a:t>
            </a:r>
          </a:p>
          <a:p>
            <a:r>
              <a:rPr lang="en-US" dirty="0" smtClean="0"/>
              <a:t>It should clearly state a part of the process (procedure, technique, or routine) that will be expanded on in the paragraph.</a:t>
            </a:r>
            <a:endParaRPr lang="en-US" dirty="0"/>
          </a:p>
        </p:txBody>
      </p:sp>
      <p:sp>
        <p:nvSpPr>
          <p:cNvPr id="2" name="Title 1"/>
          <p:cNvSpPr>
            <a:spLocks noGrp="1"/>
          </p:cNvSpPr>
          <p:nvPr>
            <p:ph type="title"/>
          </p:nvPr>
        </p:nvSpPr>
        <p:spPr/>
        <p:txBody>
          <a:bodyPr/>
          <a:lstStyle/>
          <a:p>
            <a:r>
              <a:rPr lang="en-US" dirty="0" smtClean="0"/>
              <a:t>Topic Sentences</a:t>
            </a:r>
            <a:endParaRPr lang="en-US" dirty="0"/>
          </a:p>
        </p:txBody>
      </p:sp>
    </p:spTree>
    <p:extLst>
      <p:ext uri="{BB962C8B-B14F-4D97-AF65-F5344CB8AC3E}">
        <p14:creationId xmlns:p14="http://schemas.microsoft.com/office/powerpoint/2010/main" val="1014898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When writing instructions, you can use the imperative mood, often called the </a:t>
            </a:r>
            <a:r>
              <a:rPr lang="en-US" i="1" dirty="0" smtClean="0"/>
              <a:t>command</a:t>
            </a:r>
            <a:r>
              <a:rPr lang="en-US" dirty="0" smtClean="0"/>
              <a:t>, to address the reader directly.</a:t>
            </a:r>
            <a:endParaRPr lang="en-US" dirty="0"/>
          </a:p>
          <a:p>
            <a:r>
              <a:rPr lang="en-US" dirty="0" smtClean="0"/>
              <a:t>When using the imperative mood, the subject is understood to be the person reading the piece.  The subject is not stated.</a:t>
            </a:r>
            <a:endParaRPr lang="en-US" dirty="0"/>
          </a:p>
        </p:txBody>
      </p:sp>
      <p:sp>
        <p:nvSpPr>
          <p:cNvPr id="2" name="Title 1"/>
          <p:cNvSpPr>
            <a:spLocks noGrp="1"/>
          </p:cNvSpPr>
          <p:nvPr>
            <p:ph type="title"/>
          </p:nvPr>
        </p:nvSpPr>
        <p:spPr/>
        <p:txBody>
          <a:bodyPr/>
          <a:lstStyle/>
          <a:p>
            <a:r>
              <a:rPr lang="en-US" dirty="0" smtClean="0"/>
              <a:t>Imperative Mood Use</a:t>
            </a:r>
            <a:endParaRPr lang="en-US" dirty="0"/>
          </a:p>
        </p:txBody>
      </p:sp>
    </p:spTree>
    <p:extLst>
      <p:ext uri="{BB962C8B-B14F-4D97-AF65-F5344CB8AC3E}">
        <p14:creationId xmlns:p14="http://schemas.microsoft.com/office/powerpoint/2010/main" val="3262015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key to successful process writing is to break down the process into small, manageable steps and then to spell out these steps in detail.</a:t>
            </a:r>
          </a:p>
          <a:p>
            <a:r>
              <a:rPr lang="en-US" dirty="0" smtClean="0"/>
              <a:t>Breaking the process down into steps, each with its own function, makes the complex process easier to understand.</a:t>
            </a:r>
            <a:endParaRPr lang="en-US" dirty="0"/>
          </a:p>
        </p:txBody>
      </p:sp>
      <p:sp>
        <p:nvSpPr>
          <p:cNvPr id="2" name="Title 1"/>
          <p:cNvSpPr>
            <a:spLocks noGrp="1"/>
          </p:cNvSpPr>
          <p:nvPr>
            <p:ph type="title"/>
          </p:nvPr>
        </p:nvSpPr>
        <p:spPr/>
        <p:txBody>
          <a:bodyPr/>
          <a:lstStyle/>
          <a:p>
            <a:r>
              <a:rPr lang="en-US" dirty="0" smtClean="0"/>
              <a:t>Dividing the Process</a:t>
            </a:r>
            <a:endParaRPr lang="en-US" dirty="0"/>
          </a:p>
        </p:txBody>
      </p:sp>
    </p:spTree>
    <p:extLst>
      <p:ext uri="{BB962C8B-B14F-4D97-AF65-F5344CB8AC3E}">
        <p14:creationId xmlns:p14="http://schemas.microsoft.com/office/powerpoint/2010/main" val="199399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Linear order is the arrangement of steps in the order they occur.</a:t>
            </a:r>
          </a:p>
          <a:p>
            <a:r>
              <a:rPr lang="en-US" dirty="0" smtClean="0"/>
              <a:t>You are explaining a specialized process, so you may need to define special terms.</a:t>
            </a:r>
          </a:p>
          <a:p>
            <a:r>
              <a:rPr lang="en-US" dirty="0" smtClean="0"/>
              <a:t>Always remember to specify the materials or tools needed to carry out the process.  Normally, this information should come after the topic sentence so that the reader will be fully prepared to complete the process.</a:t>
            </a:r>
            <a:endParaRPr lang="en-US" dirty="0"/>
          </a:p>
        </p:txBody>
      </p:sp>
      <p:sp>
        <p:nvSpPr>
          <p:cNvPr id="2" name="Title 1"/>
          <p:cNvSpPr>
            <a:spLocks noGrp="1"/>
          </p:cNvSpPr>
          <p:nvPr>
            <p:ph type="title"/>
          </p:nvPr>
        </p:nvSpPr>
        <p:spPr/>
        <p:txBody>
          <a:bodyPr/>
          <a:lstStyle/>
          <a:p>
            <a:r>
              <a:rPr lang="en-US" dirty="0" smtClean="0"/>
              <a:t>Linear Order</a:t>
            </a:r>
            <a:endParaRPr lang="en-US" dirty="0"/>
          </a:p>
        </p:txBody>
      </p:sp>
    </p:spTree>
    <p:extLst>
      <p:ext uri="{BB962C8B-B14F-4D97-AF65-F5344CB8AC3E}">
        <p14:creationId xmlns:p14="http://schemas.microsoft.com/office/powerpoint/2010/main" val="205963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Process writing should list events in time order.</a:t>
            </a:r>
          </a:p>
          <a:p>
            <a:r>
              <a:rPr lang="en-US" dirty="0" smtClean="0"/>
              <a:t>Transitional expressions that signal that order help your reader.</a:t>
            </a:r>
          </a:p>
          <a:p>
            <a:r>
              <a:rPr lang="en-US" dirty="0" smtClean="0"/>
              <a:t>Time order words: </a:t>
            </a:r>
            <a:r>
              <a:rPr lang="en-US" dirty="0"/>
              <a:t>After, afterward, before, then, once, next, last, </a:t>
            </a:r>
            <a:r>
              <a:rPr lang="en-US" dirty="0" smtClean="0"/>
              <a:t>first</a:t>
            </a:r>
            <a:r>
              <a:rPr lang="en-US" dirty="0"/>
              <a:t>, second, etc., at first, formerly, </a:t>
            </a:r>
            <a:r>
              <a:rPr lang="en-US" dirty="0" smtClean="0"/>
              <a:t>usually</a:t>
            </a:r>
            <a:r>
              <a:rPr lang="en-US" dirty="0"/>
              <a:t>, another, finally, soon, meanwhile, at the same time, </a:t>
            </a:r>
            <a:r>
              <a:rPr lang="en-US" dirty="0" smtClean="0"/>
              <a:t>later</a:t>
            </a:r>
            <a:r>
              <a:rPr lang="en-US" dirty="0"/>
              <a:t>, ordinarily, to begin with, afterwards, generally, in order to, </a:t>
            </a:r>
            <a:r>
              <a:rPr lang="en-US" dirty="0" smtClean="0"/>
              <a:t>previously</a:t>
            </a:r>
            <a:r>
              <a:rPr lang="en-US" dirty="0"/>
              <a:t>, in the meantime, immediately, eventually, concurrently, simultaneously.</a:t>
            </a:r>
          </a:p>
        </p:txBody>
      </p:sp>
      <p:sp>
        <p:nvSpPr>
          <p:cNvPr id="2" name="Title 1"/>
          <p:cNvSpPr>
            <a:spLocks noGrp="1"/>
          </p:cNvSpPr>
          <p:nvPr>
            <p:ph type="title"/>
          </p:nvPr>
        </p:nvSpPr>
        <p:spPr/>
        <p:txBody>
          <a:bodyPr/>
          <a:lstStyle/>
          <a:p>
            <a:r>
              <a:rPr lang="en-US" dirty="0" smtClean="0"/>
              <a:t>Transitions</a:t>
            </a:r>
            <a:endParaRPr lang="en-US" dirty="0"/>
          </a:p>
        </p:txBody>
      </p:sp>
    </p:spTree>
    <p:extLst>
      <p:ext uri="{BB962C8B-B14F-4D97-AF65-F5344CB8AC3E}">
        <p14:creationId xmlns:p14="http://schemas.microsoft.com/office/powerpoint/2010/main" val="3679431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Does the introduction identify the procedure or technique?</a:t>
            </a:r>
          </a:p>
          <a:p>
            <a:r>
              <a:rPr lang="en-US" dirty="0" smtClean="0"/>
              <a:t>Is the reader addressed through the imperative mood (you)?  Is it appropriate for this essay?</a:t>
            </a:r>
          </a:p>
          <a:p>
            <a:r>
              <a:rPr lang="en-US" dirty="0" smtClean="0"/>
              <a:t>Are the steps presented in linear order?  Underline steps that are out of order and draw and arrow to the spot in the essay where it belongs.</a:t>
            </a:r>
          </a:p>
          <a:p>
            <a:r>
              <a:rPr lang="en-US" dirty="0" smtClean="0"/>
              <a:t>Is each step simple and clear?  Mark the steps that need to be explained further.</a:t>
            </a:r>
            <a:endParaRPr lang="en-US" dirty="0"/>
          </a:p>
        </p:txBody>
      </p:sp>
      <p:sp>
        <p:nvSpPr>
          <p:cNvPr id="2" name="Title 1"/>
          <p:cNvSpPr>
            <a:spLocks noGrp="1"/>
          </p:cNvSpPr>
          <p:nvPr>
            <p:ph type="title"/>
          </p:nvPr>
        </p:nvSpPr>
        <p:spPr/>
        <p:txBody>
          <a:bodyPr/>
          <a:lstStyle/>
          <a:p>
            <a:r>
              <a:rPr lang="en-US" dirty="0" smtClean="0"/>
              <a:t>Process Essay Checklist</a:t>
            </a:r>
            <a:endParaRPr lang="en-US" dirty="0"/>
          </a:p>
        </p:txBody>
      </p:sp>
    </p:spTree>
    <p:extLst>
      <p:ext uri="{BB962C8B-B14F-4D97-AF65-F5344CB8AC3E}">
        <p14:creationId xmlns:p14="http://schemas.microsoft.com/office/powerpoint/2010/main" val="2864772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Does each topic sentence state the procedure?</a:t>
            </a:r>
          </a:p>
          <a:p>
            <a:r>
              <a:rPr lang="en-US" dirty="0" smtClean="0"/>
              <a:t>Is the process divided into simple, logical steps?</a:t>
            </a:r>
          </a:p>
          <a:p>
            <a:r>
              <a:rPr lang="en-US" dirty="0" smtClean="0"/>
              <a:t>Can you expand on any steps to make them more clear?</a:t>
            </a:r>
            <a:endParaRPr lang="en-US" dirty="0"/>
          </a:p>
        </p:txBody>
      </p:sp>
      <p:sp>
        <p:nvSpPr>
          <p:cNvPr id="2" name="Title 1"/>
          <p:cNvSpPr>
            <a:spLocks noGrp="1"/>
          </p:cNvSpPr>
          <p:nvPr>
            <p:ph type="title"/>
          </p:nvPr>
        </p:nvSpPr>
        <p:spPr/>
        <p:txBody>
          <a:bodyPr/>
          <a:lstStyle/>
          <a:p>
            <a:r>
              <a:rPr lang="en-US" dirty="0" smtClean="0"/>
              <a:t>Checklist Continued</a:t>
            </a:r>
            <a:endParaRPr lang="en-US" dirty="0"/>
          </a:p>
        </p:txBody>
      </p:sp>
    </p:spTree>
    <p:extLst>
      <p:ext uri="{BB962C8B-B14F-4D97-AF65-F5344CB8AC3E}">
        <p14:creationId xmlns:p14="http://schemas.microsoft.com/office/powerpoint/2010/main" val="17011158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138</TotalTime>
  <Words>446</Words>
  <Application>Microsoft Office PowerPoint</Application>
  <PresentationFormat>On-screen Show (4:3)</PresentationFormat>
  <Paragraphs>36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Elemental</vt:lpstr>
      <vt:lpstr>Process Essays</vt:lpstr>
      <vt:lpstr>Table of Contents</vt:lpstr>
      <vt:lpstr>Topic Sentences</vt:lpstr>
      <vt:lpstr>Imperative Mood Use</vt:lpstr>
      <vt:lpstr>Dividing the Process</vt:lpstr>
      <vt:lpstr>Linear Order</vt:lpstr>
      <vt:lpstr>Transitions</vt:lpstr>
      <vt:lpstr>Process Essay Checklist</vt:lpstr>
      <vt:lpstr>Checklist Continued</vt:lpstr>
    </vt:vector>
  </TitlesOfParts>
  <Company>Valencia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Essays</dc:title>
  <dc:creator>student-wpc</dc:creator>
  <cp:lastModifiedBy>student-wpc</cp:lastModifiedBy>
  <cp:revision>8</cp:revision>
  <dcterms:created xsi:type="dcterms:W3CDTF">2012-06-27T17:38:49Z</dcterms:created>
  <dcterms:modified xsi:type="dcterms:W3CDTF">2012-06-27T19:57:00Z</dcterms:modified>
</cp:coreProperties>
</file>